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2" r:id="rId6"/>
    <p:sldId id="263" r:id="rId7"/>
    <p:sldId id="258" r:id="rId8"/>
    <p:sldId id="265" r:id="rId9"/>
    <p:sldId id="259" r:id="rId10"/>
    <p:sldId id="260" r:id="rId11"/>
  </p:sldIdLst>
  <p:sldSz cx="12192000" cy="6858000"/>
  <p:notesSz cx="6858000" cy="9144000"/>
  <p:defaultTextStyle>
    <a:defPPr rtl="0"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533" y="5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403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Arkusz_programu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l-PL" noProof="0" dirty="0"/>
              <a:t>Sprzedaż </a:t>
            </a:r>
            <a:r>
              <a:rPr lang="pl-PL" noProof="0" dirty="0" smtClean="0"/>
              <a:t>Telegrafisty</a:t>
            </a:r>
            <a:endParaRPr lang="pl-PL" noProof="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ubbl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Sprzedaż kawy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F8D5-4AAF-A10D-5CB8E6BE75A7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F8D5-4AAF-A10D-5CB8E6BE75A7}"/>
              </c:ext>
            </c:extLst>
          </c:dPt>
          <c:xVal>
            <c:strRef>
              <c:f>Sheet1!$A$2:$A$4</c:f>
              <c:strCache>
                <c:ptCount val="3"/>
                <c:pt idx="0">
                  <c:v>Mrożona</c:v>
                </c:pt>
                <c:pt idx="1">
                  <c:v>Espresso</c:v>
                </c:pt>
                <c:pt idx="2">
                  <c:v>Z maszynki</c:v>
                </c:pt>
              </c:strCache>
            </c:str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bubbleSize>
            <c:numRef>
              <c:f>Sheet1!$C$2:$C$4</c:f>
              <c:numCache>
                <c:formatCode>General</c:formatCode>
                <c:ptCount val="3"/>
                <c:pt idx="0">
                  <c:v>10</c:v>
                </c:pt>
                <c:pt idx="1">
                  <c:v>4</c:v>
                </c:pt>
                <c:pt idx="2">
                  <c:v>8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0-CCDC-4722-9E76-0353043A64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100"/>
        <c:showNegBubbles val="0"/>
        <c:axId val="479632056"/>
        <c:axId val="479627464"/>
      </c:bubbleChart>
      <c:valAx>
        <c:axId val="4796320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479627464"/>
        <c:crosses val="autoZero"/>
        <c:crossBetween val="midCat"/>
      </c:valAx>
      <c:valAx>
        <c:axId val="4796274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47963205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acrossLinear" id="1">
  <a:schemeClr val="dk1">
    <a:tint val="88000"/>
  </a:schemeClr>
  <a:schemeClr val="dk1">
    <a:tint val="55000"/>
  </a:schemeClr>
  <a:schemeClr val="dk1">
    <a:tint val="78000"/>
  </a:schemeClr>
  <a:schemeClr val="dk1">
    <a:tint val="92000"/>
  </a:schemeClr>
  <a:schemeClr val="dk1">
    <a:tint val="70000"/>
  </a:schemeClr>
  <a:schemeClr val="dk1">
    <a:tint val="30000"/>
  </a:schemeClr>
</cs:colorStyle>
</file>

<file path=ppt/charts/style1.xml><?xml version="1.0" encoding="utf-8"?>
<cs:chartStyle xmlns:cs="http://schemas.microsoft.com/office/drawing/2012/chartStyle" xmlns:a="http://schemas.openxmlformats.org/drawingml/2006/main" id="26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>
            <a:alpha val="50000"/>
          </a:schemeClr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4.png"/><Relationship Id="rId6" Type="http://schemas.openxmlformats.org/officeDocument/2006/relationships/image" Target="../media/image8.svg"/><Relationship Id="rId5" Type="http://schemas.openxmlformats.org/officeDocument/2006/relationships/image" Target="../media/image6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4.png"/><Relationship Id="rId6" Type="http://schemas.openxmlformats.org/officeDocument/2006/relationships/image" Target="../media/image8.svg"/><Relationship Id="rId5" Type="http://schemas.openxmlformats.org/officeDocument/2006/relationships/image" Target="../media/image6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F866C9-4A03-4AD4-8E51-2BAE1EB6D17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BEC2E38C-B9EA-4AC4-87C3-18C259F9401A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pl-PL" sz="2100" noProof="0" dirty="0" smtClean="0"/>
            <a:t>zręczność</a:t>
          </a:r>
          <a:endParaRPr lang="pl-PL" sz="2100" noProof="0" dirty="0"/>
        </a:p>
      </dgm:t>
    </dgm:pt>
    <dgm:pt modelId="{56633E21-2D4F-4D35-A163-AA05ACDE458F}" type="parTrans" cxnId="{34B04A36-AFEA-4CD1-A11B-8FBE8A73338B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257D8D46-D708-441A-9A94-08C16FB98397}" type="sibTrans" cxnId="{34B04A36-AFEA-4CD1-A11B-8FBE8A73338B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6C7ABDD8-2116-4572-BFF1-942DE135219B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pl-PL" sz="2100" noProof="0" dirty="0" smtClean="0"/>
            <a:t>imersja</a:t>
          </a:r>
          <a:endParaRPr lang="pl-PL" sz="2100" noProof="0" dirty="0"/>
        </a:p>
      </dgm:t>
    </dgm:pt>
    <dgm:pt modelId="{616469A4-BE2A-4C29-8A52-AB6BAF651012}" type="parTrans" cxnId="{0675954C-3CB5-402E-8880-DDA68CDDB758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59BC6248-0FAC-49D0-8357-FB965100BBEE}" type="sibTrans" cxnId="{0675954C-3CB5-402E-8880-DDA68CDDB758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44509D9E-58EE-4039-82A1-2A79116ACC93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pl-PL" sz="2100" noProof="0" dirty="0" smtClean="0"/>
            <a:t>Taktyczne myślenie</a:t>
          </a:r>
          <a:endParaRPr lang="pl-PL" sz="2100" noProof="0" dirty="0"/>
        </a:p>
      </dgm:t>
    </dgm:pt>
    <dgm:pt modelId="{5C426BE0-998E-4D28-8838-1C847BD83830}" type="parTrans" cxnId="{E0D91B55-A7CF-4FF4-B08D-DBE20AF8C2FE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35B7AB1F-21FF-4FAC-BC26-4D944FC0050D}" type="sibTrans" cxnId="{E0D91B55-A7CF-4FF4-B08D-DBE20AF8C2FE}">
      <dgm:prSet/>
      <dgm:spPr/>
      <dgm:t>
        <a:bodyPr rtlCol="0"/>
        <a:lstStyle/>
        <a:p>
          <a:pPr rtl="0"/>
          <a:endParaRPr lang="pl-PL" sz="2100" noProof="0" dirty="0"/>
        </a:p>
      </dgm:t>
    </dgm:pt>
    <dgm:pt modelId="{C03091DD-BA19-4EE8-9F08-AD7EFF716E73}" type="pres">
      <dgm:prSet presAssocID="{1AF866C9-4A03-4AD4-8E51-2BAE1EB6D173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pl-PL"/>
        </a:p>
      </dgm:t>
    </dgm:pt>
    <dgm:pt modelId="{72FEF2F4-EAF0-47F3-9F76-69B5E1B4A2E7}" type="pres">
      <dgm:prSet presAssocID="{BEC2E38C-B9EA-4AC4-87C3-18C259F9401A}" presName="compNode" presStyleCnt="0"/>
      <dgm:spPr/>
    </dgm:pt>
    <dgm:pt modelId="{3CAA7A92-187F-49C2-B105-FF9B894315DB}" type="pres">
      <dgm:prSet presAssocID="{BEC2E38C-B9EA-4AC4-87C3-18C259F9401A}" presName="iconBgRect" presStyleLbl="bgShp" presStyleIdx="0" presStyleCnt="3"/>
      <dgm:spPr>
        <a:prstGeom prst="ellipse">
          <a:avLst/>
        </a:prstGeom>
      </dgm:spPr>
    </dgm:pt>
    <dgm:pt modelId="{51AD5D71-EFD2-4F69-975F-3C416F413E35}" type="pres">
      <dgm:prSet presAssocID="{BEC2E38C-B9EA-4AC4-87C3-18C259F9401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eting"/>
        </a:ext>
      </dgm:extLst>
    </dgm:pt>
    <dgm:pt modelId="{99CB529E-B6CC-41A7-BBD1-E88FBFFEAA07}" type="pres">
      <dgm:prSet presAssocID="{BEC2E38C-B9EA-4AC4-87C3-18C259F9401A}" presName="spaceRect" presStyleCnt="0"/>
      <dgm:spPr/>
    </dgm:pt>
    <dgm:pt modelId="{769D8DA1-45EB-48B7-8C33-BC9FFCD40B68}" type="pres">
      <dgm:prSet presAssocID="{BEC2E38C-B9EA-4AC4-87C3-18C259F9401A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pl-PL"/>
        </a:p>
      </dgm:t>
    </dgm:pt>
    <dgm:pt modelId="{FCFDF211-8106-4510-B21D-DAEF60D0F199}" type="pres">
      <dgm:prSet presAssocID="{257D8D46-D708-441A-9A94-08C16FB98397}" presName="sibTrans" presStyleCnt="0"/>
      <dgm:spPr/>
    </dgm:pt>
    <dgm:pt modelId="{052209BC-1A1A-4B33-BBB6-EEF9899920FC}" type="pres">
      <dgm:prSet presAssocID="{6C7ABDD8-2116-4572-BFF1-942DE135219B}" presName="compNode" presStyleCnt="0"/>
      <dgm:spPr/>
    </dgm:pt>
    <dgm:pt modelId="{B6C5F440-C8F6-4028-ADFF-45EC8C387D65}" type="pres">
      <dgm:prSet presAssocID="{6C7ABDD8-2116-4572-BFF1-942DE135219B}" presName="iconBgRect" presStyleLbl="bgShp" presStyleIdx="1" presStyleCnt="3"/>
      <dgm:spPr>
        <a:prstGeom prst="ellipse">
          <a:avLst/>
        </a:prstGeom>
      </dgm:spPr>
    </dgm:pt>
    <dgm:pt modelId="{E871DBE9-A946-4792-BE31-E6EB520345D0}" type="pres">
      <dgm:prSet presAssocID="{6C7ABDD8-2116-4572-BFF1-942DE135219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odium"/>
        </a:ext>
      </dgm:extLst>
    </dgm:pt>
    <dgm:pt modelId="{6C1A4751-0E5F-4647-BD09-44046A153420}" type="pres">
      <dgm:prSet presAssocID="{6C7ABDD8-2116-4572-BFF1-942DE135219B}" presName="spaceRect" presStyleCnt="0"/>
      <dgm:spPr/>
    </dgm:pt>
    <dgm:pt modelId="{1388DC24-2362-45B8-A165-B28E94DD9AEB}" type="pres">
      <dgm:prSet presAssocID="{6C7ABDD8-2116-4572-BFF1-942DE135219B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pl-PL"/>
        </a:p>
      </dgm:t>
    </dgm:pt>
    <dgm:pt modelId="{03EC8F60-FE4E-494B-9C4C-89AFB90A4918}" type="pres">
      <dgm:prSet presAssocID="{59BC6248-0FAC-49D0-8357-FB965100BBEE}" presName="sibTrans" presStyleCnt="0"/>
      <dgm:spPr/>
    </dgm:pt>
    <dgm:pt modelId="{41D545CC-BF45-4EC4-8735-22E0D25BD414}" type="pres">
      <dgm:prSet presAssocID="{44509D9E-58EE-4039-82A1-2A79116ACC93}" presName="compNode" presStyleCnt="0"/>
      <dgm:spPr/>
    </dgm:pt>
    <dgm:pt modelId="{AE4B8D37-1516-4369-9BEB-385DF52AAF7F}" type="pres">
      <dgm:prSet presAssocID="{44509D9E-58EE-4039-82A1-2A79116ACC93}" presName="iconBgRect" presStyleLbl="bgShp" presStyleIdx="2" presStyleCnt="3"/>
      <dgm:spPr>
        <a:prstGeom prst="ellipse">
          <a:avLst/>
        </a:prstGeom>
      </dgm:spPr>
    </dgm:pt>
    <dgm:pt modelId="{B7C89332-6116-4524-B7AF-24F9EDAE32AD}" type="pres">
      <dgm:prSet presAssocID="{44509D9E-58EE-4039-82A1-2A79116ACC9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Graph with Upward Trend"/>
        </a:ext>
      </dgm:extLst>
    </dgm:pt>
    <dgm:pt modelId="{CA9D93FD-EE73-49C0-B312-7F3B032793B7}" type="pres">
      <dgm:prSet presAssocID="{44509D9E-58EE-4039-82A1-2A79116ACC93}" presName="spaceRect" presStyleCnt="0"/>
      <dgm:spPr/>
    </dgm:pt>
    <dgm:pt modelId="{0708B3AD-AF91-44E3-A525-C5DF0FE6D5F0}" type="pres">
      <dgm:prSet presAssocID="{44509D9E-58EE-4039-82A1-2A79116ACC93}" presName="textRect" presStyleLbl="revTx" presStyleIdx="2" presStyleCnt="3">
        <dgm:presLayoutVars>
          <dgm:chMax val="1"/>
          <dgm:chPref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E0D91B55-A7CF-4FF4-B08D-DBE20AF8C2FE}" srcId="{1AF866C9-4A03-4AD4-8E51-2BAE1EB6D173}" destId="{44509D9E-58EE-4039-82A1-2A79116ACC93}" srcOrd="2" destOrd="0" parTransId="{5C426BE0-998E-4D28-8838-1C847BD83830}" sibTransId="{35B7AB1F-21FF-4FAC-BC26-4D944FC0050D}"/>
    <dgm:cxn modelId="{052583A7-2288-44F9-A550-F8D4577C14E4}" type="presOf" srcId="{6C7ABDD8-2116-4572-BFF1-942DE135219B}" destId="{1388DC24-2362-45B8-A165-B28E94DD9AEB}" srcOrd="0" destOrd="0" presId="urn:microsoft.com/office/officeart/2018/5/layout/IconLeafLabelList"/>
    <dgm:cxn modelId="{34B04A36-AFEA-4CD1-A11B-8FBE8A73338B}" srcId="{1AF866C9-4A03-4AD4-8E51-2BAE1EB6D173}" destId="{BEC2E38C-B9EA-4AC4-87C3-18C259F9401A}" srcOrd="0" destOrd="0" parTransId="{56633E21-2D4F-4D35-A163-AA05ACDE458F}" sibTransId="{257D8D46-D708-441A-9A94-08C16FB98397}"/>
    <dgm:cxn modelId="{0675954C-3CB5-402E-8880-DDA68CDDB758}" srcId="{1AF866C9-4A03-4AD4-8E51-2BAE1EB6D173}" destId="{6C7ABDD8-2116-4572-BFF1-942DE135219B}" srcOrd="1" destOrd="0" parTransId="{616469A4-BE2A-4C29-8A52-AB6BAF651012}" sibTransId="{59BC6248-0FAC-49D0-8357-FB965100BBEE}"/>
    <dgm:cxn modelId="{55661022-97AD-432F-9176-89B96A42D9D7}" type="presOf" srcId="{44509D9E-58EE-4039-82A1-2A79116ACC93}" destId="{0708B3AD-AF91-44E3-A525-C5DF0FE6D5F0}" srcOrd="0" destOrd="0" presId="urn:microsoft.com/office/officeart/2018/5/layout/IconLeafLabelList"/>
    <dgm:cxn modelId="{565E0D1A-4877-402F-BCFE-01CF000DFA38}" type="presOf" srcId="{BEC2E38C-B9EA-4AC4-87C3-18C259F9401A}" destId="{769D8DA1-45EB-48B7-8C33-BC9FFCD40B68}" srcOrd="0" destOrd="0" presId="urn:microsoft.com/office/officeart/2018/5/layout/IconLeafLabelList"/>
    <dgm:cxn modelId="{BF395453-60D5-4621-A381-4B9BCE586CF3}" type="presOf" srcId="{1AF866C9-4A03-4AD4-8E51-2BAE1EB6D173}" destId="{C03091DD-BA19-4EE8-9F08-AD7EFF716E73}" srcOrd="0" destOrd="0" presId="urn:microsoft.com/office/officeart/2018/5/layout/IconLeafLabelList"/>
    <dgm:cxn modelId="{E292215D-F2B7-4BA5-89B3-06B96020B337}" type="presParOf" srcId="{C03091DD-BA19-4EE8-9F08-AD7EFF716E73}" destId="{72FEF2F4-EAF0-47F3-9F76-69B5E1B4A2E7}" srcOrd="0" destOrd="0" presId="urn:microsoft.com/office/officeart/2018/5/layout/IconLeafLabelList"/>
    <dgm:cxn modelId="{3E4FD147-9D20-480E-8950-8D9B4561D28E}" type="presParOf" srcId="{72FEF2F4-EAF0-47F3-9F76-69B5E1B4A2E7}" destId="{3CAA7A92-187F-49C2-B105-FF9B894315DB}" srcOrd="0" destOrd="0" presId="urn:microsoft.com/office/officeart/2018/5/layout/IconLeafLabelList"/>
    <dgm:cxn modelId="{086E1E5B-964C-4F4C-971B-6C2530942936}" type="presParOf" srcId="{72FEF2F4-EAF0-47F3-9F76-69B5E1B4A2E7}" destId="{51AD5D71-EFD2-4F69-975F-3C416F413E35}" srcOrd="1" destOrd="0" presId="urn:microsoft.com/office/officeart/2018/5/layout/IconLeafLabelList"/>
    <dgm:cxn modelId="{557B9B5D-9C84-4820-BE4F-7C8AC8E908A5}" type="presParOf" srcId="{72FEF2F4-EAF0-47F3-9F76-69B5E1B4A2E7}" destId="{99CB529E-B6CC-41A7-BBD1-E88FBFFEAA07}" srcOrd="2" destOrd="0" presId="urn:microsoft.com/office/officeart/2018/5/layout/IconLeafLabelList"/>
    <dgm:cxn modelId="{C64E993C-F037-4A86-9377-EC77AD617FA7}" type="presParOf" srcId="{72FEF2F4-EAF0-47F3-9F76-69B5E1B4A2E7}" destId="{769D8DA1-45EB-48B7-8C33-BC9FFCD40B68}" srcOrd="3" destOrd="0" presId="urn:microsoft.com/office/officeart/2018/5/layout/IconLeafLabelList"/>
    <dgm:cxn modelId="{82AF9968-5993-48BD-AADB-096CF2E81B7B}" type="presParOf" srcId="{C03091DD-BA19-4EE8-9F08-AD7EFF716E73}" destId="{FCFDF211-8106-4510-B21D-DAEF60D0F199}" srcOrd="1" destOrd="0" presId="urn:microsoft.com/office/officeart/2018/5/layout/IconLeafLabelList"/>
    <dgm:cxn modelId="{2C3D97E2-2845-48F4-A9AF-0F57CBA88622}" type="presParOf" srcId="{C03091DD-BA19-4EE8-9F08-AD7EFF716E73}" destId="{052209BC-1A1A-4B33-BBB6-EEF9899920FC}" srcOrd="2" destOrd="0" presId="urn:microsoft.com/office/officeart/2018/5/layout/IconLeafLabelList"/>
    <dgm:cxn modelId="{C9904B3F-3D5B-408F-A508-E76B04DDDFF2}" type="presParOf" srcId="{052209BC-1A1A-4B33-BBB6-EEF9899920FC}" destId="{B6C5F440-C8F6-4028-ADFF-45EC8C387D65}" srcOrd="0" destOrd="0" presId="urn:microsoft.com/office/officeart/2018/5/layout/IconLeafLabelList"/>
    <dgm:cxn modelId="{F735BC0D-09D6-4C67-BA72-B47F80BC8106}" type="presParOf" srcId="{052209BC-1A1A-4B33-BBB6-EEF9899920FC}" destId="{E871DBE9-A946-4792-BE31-E6EB520345D0}" srcOrd="1" destOrd="0" presId="urn:microsoft.com/office/officeart/2018/5/layout/IconLeafLabelList"/>
    <dgm:cxn modelId="{EF1D2E4B-CA60-413C-BDE1-DF98F30DB02B}" type="presParOf" srcId="{052209BC-1A1A-4B33-BBB6-EEF9899920FC}" destId="{6C1A4751-0E5F-4647-BD09-44046A153420}" srcOrd="2" destOrd="0" presId="urn:microsoft.com/office/officeart/2018/5/layout/IconLeafLabelList"/>
    <dgm:cxn modelId="{B6E16C40-36F8-4A74-A44D-6B2B04DA8206}" type="presParOf" srcId="{052209BC-1A1A-4B33-BBB6-EEF9899920FC}" destId="{1388DC24-2362-45B8-A165-B28E94DD9AEB}" srcOrd="3" destOrd="0" presId="urn:microsoft.com/office/officeart/2018/5/layout/IconLeafLabelList"/>
    <dgm:cxn modelId="{A2B71A07-9EE7-4DB7-A63A-CFE6621D984F}" type="presParOf" srcId="{C03091DD-BA19-4EE8-9F08-AD7EFF716E73}" destId="{03EC8F60-FE4E-494B-9C4C-89AFB90A4918}" srcOrd="3" destOrd="0" presId="urn:microsoft.com/office/officeart/2018/5/layout/IconLeafLabelList"/>
    <dgm:cxn modelId="{B57D0AE0-7831-4380-95F5-FA0DA411C07F}" type="presParOf" srcId="{C03091DD-BA19-4EE8-9F08-AD7EFF716E73}" destId="{41D545CC-BF45-4EC4-8735-22E0D25BD414}" srcOrd="4" destOrd="0" presId="urn:microsoft.com/office/officeart/2018/5/layout/IconLeafLabelList"/>
    <dgm:cxn modelId="{C2D13555-828A-449B-AC2D-7A1FE76368DE}" type="presParOf" srcId="{41D545CC-BF45-4EC4-8735-22E0D25BD414}" destId="{AE4B8D37-1516-4369-9BEB-385DF52AAF7F}" srcOrd="0" destOrd="0" presId="urn:microsoft.com/office/officeart/2018/5/layout/IconLeafLabelList"/>
    <dgm:cxn modelId="{DA6EC3FC-6FC8-4CD9-99D8-2F47E0293ADB}" type="presParOf" srcId="{41D545CC-BF45-4EC4-8735-22E0D25BD414}" destId="{B7C89332-6116-4524-B7AF-24F9EDAE32AD}" srcOrd="1" destOrd="0" presId="urn:microsoft.com/office/officeart/2018/5/layout/IconLeafLabelList"/>
    <dgm:cxn modelId="{C9E47593-4DB7-477A-826C-321BBBAB5433}" type="presParOf" srcId="{41D545CC-BF45-4EC4-8735-22E0D25BD414}" destId="{CA9D93FD-EE73-49C0-B312-7F3B032793B7}" srcOrd="2" destOrd="0" presId="urn:microsoft.com/office/officeart/2018/5/layout/IconLeafLabelList"/>
    <dgm:cxn modelId="{ABB0EF07-754D-4792-B329-142E302B8C00}" type="presParOf" srcId="{41D545CC-BF45-4EC4-8735-22E0D25BD414}" destId="{0708B3AD-AF91-44E3-A525-C5DF0FE6D5F0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F62F2DA-D7F2-4FF6-84BA-5F139A7912D1}" type="doc">
      <dgm:prSet loTypeId="urn:microsoft.com/office/officeart/2005/8/layout/arrow5" loCatId="relationship" qsTypeId="urn:microsoft.com/office/officeart/2005/8/quickstyle/simple4" qsCatId="simple" csTypeId="urn:microsoft.com/office/officeart/2005/8/colors/colorful5" csCatId="colorful" phldr="1"/>
      <dgm:spPr/>
      <dgm:t>
        <a:bodyPr rtlCol="0"/>
        <a:lstStyle/>
        <a:p>
          <a:pPr rtl="0"/>
          <a:endParaRPr lang="en-US"/>
        </a:p>
      </dgm:t>
    </dgm:pt>
    <dgm:pt modelId="{AF48E813-4459-4B63-9360-D2CA978144F6}">
      <dgm:prSet phldrT="[Text]"/>
      <dgm:spPr/>
      <dgm:t>
        <a:bodyPr rtlCol="0"/>
        <a:lstStyle/>
        <a:p>
          <a:pPr rtl="0"/>
          <a:r>
            <a:rPr lang="pl-PL" noProof="0" dirty="0" smtClean="0"/>
            <a:t>Dodanie następnych Polskich bitew</a:t>
          </a:r>
          <a:endParaRPr lang="pl-PL" noProof="0" dirty="0"/>
        </a:p>
      </dgm:t>
    </dgm:pt>
    <dgm:pt modelId="{DB703676-2A02-40C0-8D19-B1740BA13EAF}" type="parTrans" cxnId="{9523870F-D5F6-4EE4-9D0E-98036F772042}">
      <dgm:prSet/>
      <dgm:spPr/>
      <dgm:t>
        <a:bodyPr rtlCol="0"/>
        <a:lstStyle/>
        <a:p>
          <a:pPr rtl="0"/>
          <a:endParaRPr lang="pl-PL" noProof="0" dirty="0"/>
        </a:p>
      </dgm:t>
    </dgm:pt>
    <dgm:pt modelId="{AD34E5BA-C68C-46C7-94AE-AB69E454AEC4}" type="sibTrans" cxnId="{9523870F-D5F6-4EE4-9D0E-98036F772042}">
      <dgm:prSet/>
      <dgm:spPr/>
      <dgm:t>
        <a:bodyPr rtlCol="0"/>
        <a:lstStyle/>
        <a:p>
          <a:pPr rtl="0"/>
          <a:endParaRPr lang="pl-PL" noProof="0" dirty="0"/>
        </a:p>
      </dgm:t>
    </dgm:pt>
    <dgm:pt modelId="{5967A42A-992F-4FDA-A7BF-040A6ACCB03C}">
      <dgm:prSet phldrT="[Text]"/>
      <dgm:spPr/>
      <dgm:t>
        <a:bodyPr rtlCol="0"/>
        <a:lstStyle/>
        <a:p>
          <a:pPr rtl="0"/>
          <a:r>
            <a:rPr lang="pl-PL" noProof="0" dirty="0" smtClean="0"/>
            <a:t>Rozszerzenie rozgrywki o strategiczne planowanie ataków</a:t>
          </a:r>
          <a:endParaRPr lang="pl-PL" noProof="0" dirty="0"/>
        </a:p>
      </dgm:t>
    </dgm:pt>
    <dgm:pt modelId="{A03DAD7C-77BC-4D6F-8EC5-F2C93B21D176}" type="parTrans" cxnId="{D8E51D10-1C86-4C49-B582-0876726AF5A4}">
      <dgm:prSet/>
      <dgm:spPr/>
      <dgm:t>
        <a:bodyPr rtlCol="0"/>
        <a:lstStyle/>
        <a:p>
          <a:pPr rtl="0"/>
          <a:endParaRPr lang="pl-PL" noProof="0" dirty="0"/>
        </a:p>
      </dgm:t>
    </dgm:pt>
    <dgm:pt modelId="{42ABD298-0EE6-4B76-B809-8A6DA6D143D8}" type="sibTrans" cxnId="{D8E51D10-1C86-4C49-B582-0876726AF5A4}">
      <dgm:prSet/>
      <dgm:spPr/>
      <dgm:t>
        <a:bodyPr rtlCol="0"/>
        <a:lstStyle/>
        <a:p>
          <a:pPr rtl="0"/>
          <a:endParaRPr lang="pl-PL" noProof="0" dirty="0"/>
        </a:p>
      </dgm:t>
    </dgm:pt>
    <dgm:pt modelId="{9DE0F8F4-36B0-4743-B908-0EE3F43352CB}" type="pres">
      <dgm:prSet presAssocID="{4F62F2DA-D7F2-4FF6-84BA-5F139A7912D1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pl-PL"/>
        </a:p>
      </dgm:t>
    </dgm:pt>
    <dgm:pt modelId="{71D4558D-159A-47DE-A94F-521C32D12BF0}" type="pres">
      <dgm:prSet presAssocID="{AF48E813-4459-4B63-9360-D2CA978144F6}" presName="arrow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3DCA436E-A06E-419C-933D-824314FA18DD}" type="pres">
      <dgm:prSet presAssocID="{5967A42A-992F-4FDA-A7BF-040A6ACCB03C}" presName="arrow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7201D1FA-236E-4724-972E-C134020FB8E1}" type="presOf" srcId="{AF48E813-4459-4B63-9360-D2CA978144F6}" destId="{71D4558D-159A-47DE-A94F-521C32D12BF0}" srcOrd="0" destOrd="0" presId="urn:microsoft.com/office/officeart/2005/8/layout/arrow5"/>
    <dgm:cxn modelId="{9523870F-D5F6-4EE4-9D0E-98036F772042}" srcId="{4F62F2DA-D7F2-4FF6-84BA-5F139A7912D1}" destId="{AF48E813-4459-4B63-9360-D2CA978144F6}" srcOrd="0" destOrd="0" parTransId="{DB703676-2A02-40C0-8D19-B1740BA13EAF}" sibTransId="{AD34E5BA-C68C-46C7-94AE-AB69E454AEC4}"/>
    <dgm:cxn modelId="{7F613E3E-5A35-4EDF-996D-1C1A7AC2C68A}" type="presOf" srcId="{5967A42A-992F-4FDA-A7BF-040A6ACCB03C}" destId="{3DCA436E-A06E-419C-933D-824314FA18DD}" srcOrd="0" destOrd="0" presId="urn:microsoft.com/office/officeart/2005/8/layout/arrow5"/>
    <dgm:cxn modelId="{2FC052FD-A34D-4639-AB98-1D7EE16352F4}" type="presOf" srcId="{4F62F2DA-D7F2-4FF6-84BA-5F139A7912D1}" destId="{9DE0F8F4-36B0-4743-B908-0EE3F43352CB}" srcOrd="0" destOrd="0" presId="urn:microsoft.com/office/officeart/2005/8/layout/arrow5"/>
    <dgm:cxn modelId="{D8E51D10-1C86-4C49-B582-0876726AF5A4}" srcId="{4F62F2DA-D7F2-4FF6-84BA-5F139A7912D1}" destId="{5967A42A-992F-4FDA-A7BF-040A6ACCB03C}" srcOrd="1" destOrd="0" parTransId="{A03DAD7C-77BC-4D6F-8EC5-F2C93B21D176}" sibTransId="{42ABD298-0EE6-4B76-B809-8A6DA6D143D8}"/>
    <dgm:cxn modelId="{AFEA0CF8-0099-426C-B295-95425605C3C4}" type="presParOf" srcId="{9DE0F8F4-36B0-4743-B908-0EE3F43352CB}" destId="{71D4558D-159A-47DE-A94F-521C32D12BF0}" srcOrd="0" destOrd="0" presId="urn:microsoft.com/office/officeart/2005/8/layout/arrow5"/>
    <dgm:cxn modelId="{CB023674-277B-4707-AEE0-9C35DCF4AF85}" type="presParOf" srcId="{9DE0F8F4-36B0-4743-B908-0EE3F43352CB}" destId="{3DCA436E-A06E-419C-933D-824314FA18DD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AA7A92-187F-49C2-B105-FF9B894315DB}">
      <dsp:nvSpPr>
        <dsp:cNvPr id="0" name=""/>
        <dsp:cNvSpPr/>
      </dsp:nvSpPr>
      <dsp:spPr>
        <a:xfrm>
          <a:off x="614381" y="447612"/>
          <a:ext cx="1749937" cy="174993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AD5D71-EFD2-4F69-975F-3C416F413E35}">
      <dsp:nvSpPr>
        <dsp:cNvPr id="0" name=""/>
        <dsp:cNvSpPr/>
      </dsp:nvSpPr>
      <dsp:spPr>
        <a:xfrm>
          <a:off x="987318" y="820550"/>
          <a:ext cx="1004062" cy="10040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9D8DA1-45EB-48B7-8C33-BC9FFCD40B68}">
      <dsp:nvSpPr>
        <dsp:cNvPr id="0" name=""/>
        <dsp:cNvSpPr/>
      </dsp:nvSpPr>
      <dsp:spPr>
        <a:xfrm>
          <a:off x="54974" y="2742612"/>
          <a:ext cx="2868750" cy="83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pl-PL" sz="2100" kern="1200" noProof="0" dirty="0" smtClean="0"/>
            <a:t>zręczność</a:t>
          </a:r>
          <a:endParaRPr lang="pl-PL" sz="2100" kern="1200" noProof="0" dirty="0"/>
        </a:p>
      </dsp:txBody>
      <dsp:txXfrm>
        <a:off x="54974" y="2742612"/>
        <a:ext cx="2868750" cy="832500"/>
      </dsp:txXfrm>
    </dsp:sp>
    <dsp:sp modelId="{B6C5F440-C8F6-4028-ADFF-45EC8C387D65}">
      <dsp:nvSpPr>
        <dsp:cNvPr id="0" name=""/>
        <dsp:cNvSpPr/>
      </dsp:nvSpPr>
      <dsp:spPr>
        <a:xfrm>
          <a:off x="3985162" y="447612"/>
          <a:ext cx="1749937" cy="174993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71DBE9-A946-4792-BE31-E6EB520345D0}">
      <dsp:nvSpPr>
        <dsp:cNvPr id="0" name=""/>
        <dsp:cNvSpPr/>
      </dsp:nvSpPr>
      <dsp:spPr>
        <a:xfrm>
          <a:off x="4358099" y="820550"/>
          <a:ext cx="1004062" cy="10040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88DC24-2362-45B8-A165-B28E94DD9AEB}">
      <dsp:nvSpPr>
        <dsp:cNvPr id="0" name=""/>
        <dsp:cNvSpPr/>
      </dsp:nvSpPr>
      <dsp:spPr>
        <a:xfrm>
          <a:off x="3425756" y="2742612"/>
          <a:ext cx="2868750" cy="83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pl-PL" sz="2100" kern="1200" noProof="0" dirty="0" smtClean="0"/>
            <a:t>imersja</a:t>
          </a:r>
          <a:endParaRPr lang="pl-PL" sz="2100" kern="1200" noProof="0" dirty="0"/>
        </a:p>
      </dsp:txBody>
      <dsp:txXfrm>
        <a:off x="3425756" y="2742612"/>
        <a:ext cx="2868750" cy="832500"/>
      </dsp:txXfrm>
    </dsp:sp>
    <dsp:sp modelId="{AE4B8D37-1516-4369-9BEB-385DF52AAF7F}">
      <dsp:nvSpPr>
        <dsp:cNvPr id="0" name=""/>
        <dsp:cNvSpPr/>
      </dsp:nvSpPr>
      <dsp:spPr>
        <a:xfrm>
          <a:off x="7355943" y="447612"/>
          <a:ext cx="1749937" cy="17499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C89332-6116-4524-B7AF-24F9EDAE32AD}">
      <dsp:nvSpPr>
        <dsp:cNvPr id="0" name=""/>
        <dsp:cNvSpPr/>
      </dsp:nvSpPr>
      <dsp:spPr>
        <a:xfrm>
          <a:off x="7728881" y="820550"/>
          <a:ext cx="1004062" cy="10040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08B3AD-AF91-44E3-A525-C5DF0FE6D5F0}">
      <dsp:nvSpPr>
        <dsp:cNvPr id="0" name=""/>
        <dsp:cNvSpPr/>
      </dsp:nvSpPr>
      <dsp:spPr>
        <a:xfrm>
          <a:off x="6796537" y="2742612"/>
          <a:ext cx="2868750" cy="832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pl-PL" sz="2100" kern="1200" noProof="0" dirty="0" smtClean="0"/>
            <a:t>Taktyczne myślenie</a:t>
          </a:r>
          <a:endParaRPr lang="pl-PL" sz="2100" kern="1200" noProof="0" dirty="0"/>
        </a:p>
      </dsp:txBody>
      <dsp:txXfrm>
        <a:off x="6796537" y="2742612"/>
        <a:ext cx="2868750" cy="832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D4558D-159A-47DE-A94F-521C32D12BF0}">
      <dsp:nvSpPr>
        <dsp:cNvPr id="0" name=""/>
        <dsp:cNvSpPr/>
      </dsp:nvSpPr>
      <dsp:spPr>
        <a:xfrm rot="16200000">
          <a:off x="3728" y="445"/>
          <a:ext cx="3778431" cy="3778431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rtlCol="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2200" kern="1200" noProof="0" dirty="0" smtClean="0"/>
            <a:t>Dodanie następnych Polskich bitew</a:t>
          </a:r>
          <a:endParaRPr lang="pl-PL" sz="2200" kern="1200" noProof="0" dirty="0"/>
        </a:p>
      </dsp:txBody>
      <dsp:txXfrm rot="5400000">
        <a:off x="3729" y="945052"/>
        <a:ext cx="3117206" cy="1889215"/>
      </dsp:txXfrm>
    </dsp:sp>
    <dsp:sp modelId="{3DCA436E-A06E-419C-933D-824314FA18DD}">
      <dsp:nvSpPr>
        <dsp:cNvPr id="0" name=""/>
        <dsp:cNvSpPr/>
      </dsp:nvSpPr>
      <dsp:spPr>
        <a:xfrm rot="5400000">
          <a:off x="6467148" y="445"/>
          <a:ext cx="3778431" cy="3778431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-150635"/>
                <a:satOff val="-28901"/>
                <a:lumOff val="4118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-150635"/>
                <a:satOff val="-28901"/>
                <a:lumOff val="4118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rtlCol="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2200" kern="1200" noProof="0" dirty="0" smtClean="0"/>
            <a:t>Rozszerzenie rozgrywki o strategiczne planowanie ataków</a:t>
          </a:r>
          <a:endParaRPr lang="pl-PL" sz="2200" kern="1200" noProof="0" dirty="0"/>
        </a:p>
      </dsp:txBody>
      <dsp:txXfrm rot="-5400000">
        <a:off x="7128374" y="945053"/>
        <a:ext cx="3117206" cy="18892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 xmlns="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A3F3C5B9-4DDB-4107-BEBF-AF4244A16F3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59F50259-CB7D-41CB-BEEF-E33816D49A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C0C781-9C47-4860-982D-EBFD333B4BE3}" type="datetime1">
              <a:rPr lang="pl-PL" smtClean="0"/>
              <a:t>20.11.2022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A42B3CEC-5F0D-482C-8495-55BD1B6C18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DD4784B5-EE5C-4C6A-B938-33ADF8E19E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6B48C1-F30D-441C-857E-57ABCB96B3B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882320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eg>
</file>

<file path=ppt/media/image10.jpeg>
</file>

<file path=ppt/media/image11.png>
</file>

<file path=ppt/media/image2.pn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 noProof="0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B8E90-2ECA-4F91-8269-4AF5B47B7C7C}" type="datetime1">
              <a:rPr lang="pl-PL" noProof="0" smtClean="0"/>
              <a:pPr/>
              <a:t>20.11.2022</a:t>
            </a:fld>
            <a:endParaRPr lang="pl-PL" noProof="0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 noProof="0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noProof="0"/>
              <a:t>Edytuj style wzorca tekstu</a:t>
            </a:r>
          </a:p>
          <a:p>
            <a:pPr lvl="1"/>
            <a:r>
              <a:rPr lang="pl-PL" noProof="0"/>
              <a:t>Drugi poziom</a:t>
            </a:r>
          </a:p>
          <a:p>
            <a:pPr lvl="2"/>
            <a:r>
              <a:rPr lang="pl-PL" noProof="0"/>
              <a:t>Trzeci poziom</a:t>
            </a:r>
          </a:p>
          <a:p>
            <a:pPr lvl="3"/>
            <a:r>
              <a:rPr lang="pl-PL" noProof="0"/>
              <a:t>Czwarty poziom</a:t>
            </a:r>
          </a:p>
          <a:p>
            <a:pPr lvl="4"/>
            <a:r>
              <a:rPr lang="pl-PL" noProof="0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 noProof="0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26A645-BCF2-43A9-AD03-785E63A9B48C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4107270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noProof="0" smtClean="0"/>
              <a:t>1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4651582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96345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110153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355420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6A645-BCF2-43A9-AD03-785E63A9B48C}" type="slidenum">
              <a:rPr lang="pl-PL" noProof="0" smtClean="0"/>
              <a:t>7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546027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pl-PL" noProof="0" smtClean="0"/>
              <a:t>Kliknij, aby edytować styl wzorca podtytułu</a:t>
            </a:r>
            <a:endParaRPr lang="pl-PL" noProof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535FA12E-A60E-44AB-ABCA-856084227D07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13" name="Łącznik prosty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rostokąt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D62FCC5-52B6-4198-ADE8-EA9AD68AB65B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 hasCustomPrompt="1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DBA6E7-5540-49B0-86B1-4CAAE43338E1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873E21-5C66-45F2-95CE-DAA5AD37B1A6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36CC5B-FF06-4778-84DC-016AF084F4E2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Łącznik prosty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ostokąt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 hasCustomPrompt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 hasCustomPrompt="1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543A7D-7F67-4637-9C48-BF3164EFF0BB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ytuł 9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 hasCustomPrompt="1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pl-PL" noProof="0"/>
              <a:t>Edytuj style wzorca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 hasCustomPrompt="1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2DBB43-4716-444C-81E8-4190923DE6E5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DC7592-CF73-4CAB-8B4E-09F1E83480A9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EDE5F72-6A21-47CA-9E37-3DF457329A6D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ytuł 7"/>
          <p:cNvSpPr>
            <a:spLocks noGrp="1"/>
          </p:cNvSpPr>
          <p:nvPr>
            <p:ph type="title" hasCustomPrompt="1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 hasCustomPrompt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4AE87C-6FB7-4B4E-9536-0269DDD64E5A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 smtClean="0"/>
              <a:t>Kliknij ikonę, aby dodać obraz</a:t>
            </a:r>
            <a:endParaRPr lang="pl-PL" noProof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E5BF0B-B98A-4DD5-BEF9-882CC4694DF2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
              </a:t>
            </a:r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7D5CBF73-2389-448A-A9D3-BC8110334142}" type="datetime1">
              <a:rPr lang="pl-PL" noProof="0" smtClean="0"/>
              <a:t>20.11.2022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l-PL" noProof="0"/>
              <a:t>
              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6D22F896-40B5-4ADD-8801-0D06FADFA095}" type="slidenum">
              <a:rPr lang="pl-PL" noProof="0" smtClean="0"/>
              <a:pPr/>
              <a:t>‹#›</a:t>
            </a:fld>
            <a:endParaRPr lang="pl-PL" noProof="0"/>
          </a:p>
        </p:txBody>
      </p:sp>
      <p:cxnSp>
        <p:nvCxnSpPr>
          <p:cNvPr id="8" name="Łącznik prosty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8.png"/><Relationship Id="rId4" Type="http://schemas.microsoft.com/office/2007/relationships/hdphoto" Target="../media/hdphoto3.wdp"/><Relationship Id="rId9" Type="http://schemas.microsoft.com/office/2007/relationships/diagramDrawing" Target="../diagrams/drawing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Prostokąt 17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/>
          </a:p>
        </p:txBody>
      </p:sp>
      <p:pic>
        <p:nvPicPr>
          <p:cNvPr id="1026" name="Picture 2" descr="Bitwa Warszawska. Prawda zawsze zwycięża - rp.pl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074" y="-7596295"/>
            <a:ext cx="12192000" cy="7274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Obraz 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68655" y="-1215973"/>
            <a:ext cx="17270833" cy="9211111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pPr rtl="0"/>
            <a:r>
              <a:rPr lang="pl-PL" sz="7200" b="1" dirty="0" smtClean="0">
                <a:solidFill>
                  <a:schemeClr val="tx1"/>
                </a:solidFill>
              </a:rPr>
              <a:t>TELEGRAFISTA</a:t>
            </a:r>
            <a:endParaRPr lang="pl-PL" sz="7200" b="1" dirty="0">
              <a:solidFill>
                <a:schemeClr val="tx1"/>
              </a:solidFill>
            </a:endParaRP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pPr rtl="0"/>
            <a:r>
              <a:rPr lang="pl-PL" sz="2800" dirty="0" smtClean="0">
                <a:solidFill>
                  <a:schemeClr val="tx1"/>
                </a:solidFill>
              </a:rPr>
              <a:t>Wczuj się w rolę obrońcy Rzeczpospolitej XX wieku</a:t>
            </a:r>
            <a:endParaRPr lang="pl-PL" sz="2800" dirty="0">
              <a:solidFill>
                <a:schemeClr val="tx1"/>
              </a:solidFill>
            </a:endParaRPr>
          </a:p>
        </p:txBody>
      </p:sp>
      <p:cxnSp>
        <p:nvCxnSpPr>
          <p:cNvPr id="20" name="Łącznik prosty 19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50000"/>
              </a:schemeClr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rtl="0"/>
            <a:r>
              <a:rPr lang="pl-PL" b="1" dirty="0" smtClean="0"/>
              <a:t>Nastawienie gry</a:t>
            </a:r>
            <a:endParaRPr lang="pl-PL" b="1" dirty="0"/>
          </a:p>
        </p:txBody>
      </p:sp>
      <p:graphicFrame>
        <p:nvGraphicFramePr>
          <p:cNvPr id="5" name="Zawartość — symbol zastępczy 2" descr="Ikona — punktory">
            <a:extLst>
              <a:ext uri="{FF2B5EF4-FFF2-40B4-BE49-F238E27FC236}">
                <a16:creationId xmlns:a16="http://schemas.microsoft.com/office/drawing/2014/main" id="{ACE5AD74-04D5-49BC-88CF-B67398F8B4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8268616"/>
              </p:ext>
            </p:extLst>
          </p:nvPr>
        </p:nvGraphicFramePr>
        <p:xfrm>
          <a:off x="1235869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0258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Koncept pomysłu - m</a:t>
            </a:r>
            <a:r>
              <a:rPr lang="pl-PL" dirty="0"/>
              <a:t>otyw radiotelegrafu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Hello, </a:t>
            </a:r>
            <a:r>
              <a:rPr lang="pl-PL" dirty="0" err="1" smtClean="0"/>
              <a:t>this</a:t>
            </a:r>
            <a:r>
              <a:rPr lang="pl-PL" dirty="0" smtClean="0"/>
              <a:t> </a:t>
            </a:r>
            <a:r>
              <a:rPr lang="pl-PL" dirty="0" err="1" smtClean="0"/>
              <a:t>is</a:t>
            </a:r>
            <a:r>
              <a:rPr lang="pl-PL" dirty="0" smtClean="0"/>
              <a:t> </a:t>
            </a:r>
            <a:r>
              <a:rPr lang="pl-PL" dirty="0" err="1" smtClean="0"/>
              <a:t>Rajesh</a:t>
            </a:r>
            <a:r>
              <a:rPr lang="pl-PL" dirty="0" smtClean="0"/>
              <a:t>?</a:t>
            </a:r>
          </a:p>
          <a:p>
            <a:r>
              <a:rPr lang="pl-PL" dirty="0" err="1" smtClean="0"/>
              <a:t>Yes</a:t>
            </a:r>
            <a:r>
              <a:rPr lang="pl-PL" dirty="0" smtClean="0"/>
              <a:t> I </a:t>
            </a:r>
            <a:r>
              <a:rPr lang="pl-PL" dirty="0" err="1" smtClean="0"/>
              <a:t>nedd</a:t>
            </a:r>
            <a:r>
              <a:rPr lang="pl-PL" dirty="0" smtClean="0"/>
              <a:t> </a:t>
            </a:r>
            <a:r>
              <a:rPr lang="pl-PL" dirty="0" err="1" smtClean="0"/>
              <a:t>computer</a:t>
            </a:r>
            <a:r>
              <a:rPr lang="pl-PL" dirty="0" smtClean="0"/>
              <a:t> </a:t>
            </a:r>
            <a:r>
              <a:rPr lang="pl-PL" dirty="0" err="1" smtClean="0"/>
              <a:t>broke</a:t>
            </a:r>
            <a:r>
              <a:rPr lang="pl-PL" dirty="0" smtClean="0"/>
              <a:t>.</a:t>
            </a:r>
          </a:p>
          <a:p>
            <a:r>
              <a:rPr lang="pl-PL" dirty="0" smtClean="0"/>
              <a:t>By </a:t>
            </a:r>
            <a:r>
              <a:rPr lang="pl-PL" dirty="0" err="1" smtClean="0"/>
              <a:t>you</a:t>
            </a:r>
            <a:r>
              <a:rPr lang="pl-PL" dirty="0" smtClean="0"/>
              <a:t> </a:t>
            </a:r>
            <a:r>
              <a:rPr lang="pl-PL" dirty="0" err="1" smtClean="0"/>
              <a:t>calling</a:t>
            </a:r>
            <a:r>
              <a:rPr lang="pl-PL" dirty="0" smtClean="0"/>
              <a:t> me </a:t>
            </a:r>
            <a:r>
              <a:rPr lang="pl-PL" dirty="0" err="1" smtClean="0"/>
              <a:t>bro</a:t>
            </a:r>
            <a:r>
              <a:rPr lang="pl-PL" dirty="0" smtClean="0"/>
              <a:t>.</a:t>
            </a:r>
          </a:p>
          <a:p>
            <a:r>
              <a:rPr lang="pl-PL" dirty="0" smtClean="0"/>
              <a:t>I </a:t>
            </a:r>
            <a:r>
              <a:rPr lang="pl-PL" dirty="0" err="1" smtClean="0"/>
              <a:t>did</a:t>
            </a:r>
            <a:r>
              <a:rPr lang="pl-PL" dirty="0" smtClean="0"/>
              <a:t> not </a:t>
            </a:r>
            <a:r>
              <a:rPr lang="pl-PL" dirty="0" err="1" smtClean="0"/>
              <a:t>ask</a:t>
            </a:r>
            <a:r>
              <a:rPr lang="pl-PL" dirty="0" smtClean="0"/>
              <a:t>.</a:t>
            </a:r>
          </a:p>
          <a:p>
            <a:r>
              <a:rPr lang="pl-PL" dirty="0" err="1" smtClean="0"/>
              <a:t>Thats</a:t>
            </a:r>
            <a:r>
              <a:rPr lang="pl-PL" dirty="0" smtClean="0"/>
              <a:t> </a:t>
            </a:r>
            <a:r>
              <a:rPr lang="pl-PL" dirty="0" err="1" smtClean="0"/>
              <a:t>unfortunate</a:t>
            </a:r>
            <a:r>
              <a:rPr lang="pl-PL" dirty="0" smtClean="0"/>
              <a:t>, </a:t>
            </a:r>
            <a:r>
              <a:rPr lang="pl-PL" dirty="0" err="1" smtClean="0"/>
              <a:t>because</a:t>
            </a:r>
            <a:r>
              <a:rPr lang="pl-PL" dirty="0" smtClean="0"/>
              <a:t> im in </a:t>
            </a:r>
            <a:r>
              <a:rPr lang="pl-PL" dirty="0" err="1" smtClean="0"/>
              <a:t>your</a:t>
            </a:r>
            <a:r>
              <a:rPr lang="pl-PL" dirty="0" smtClean="0"/>
              <a:t> </a:t>
            </a:r>
            <a:r>
              <a:rPr lang="pl-PL" dirty="0" err="1" smtClean="0"/>
              <a:t>house</a:t>
            </a:r>
            <a:r>
              <a:rPr lang="pl-PL" dirty="0" smtClean="0"/>
              <a:t> </a:t>
            </a:r>
            <a:r>
              <a:rPr lang="pl-PL" dirty="0" err="1" smtClean="0"/>
              <a:t>rn</a:t>
            </a:r>
            <a:r>
              <a:rPr lang="pl-PL" dirty="0" smtClean="0"/>
              <a:t>. 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724791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50000"/>
              </a:schemeClr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Prostokąt 10">
            <a:extLst>
              <a:ext uri="{FF2B5EF4-FFF2-40B4-BE49-F238E27FC236}">
                <a16:creationId xmlns:a16="http://schemas.microsoft.com/office/drawing/2014/main" id="{48756837-05BF-4387-B0CB-CFF921BCD6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sp>
        <p:nvSpPr>
          <p:cNvPr id="13" name="Prostokąt 12">
            <a:extLst>
              <a:ext uri="{FF2B5EF4-FFF2-40B4-BE49-F238E27FC236}">
                <a16:creationId xmlns:a16="http://schemas.microsoft.com/office/drawing/2014/main" id="{3FFEC9DA-F598-4E27-80EE-1EF9DDE397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0"/>
            <a:ext cx="46481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79EAA8D-9FA6-44DF-B373-F9F0E09DC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9406" y="643467"/>
            <a:ext cx="4205667" cy="5571066"/>
          </a:xfrm>
        </p:spPr>
        <p:txBody>
          <a:bodyPr rtlCol="0">
            <a:normAutofit/>
          </a:bodyPr>
          <a:lstStyle/>
          <a:p>
            <a:pPr rtl="0"/>
            <a:r>
              <a:rPr lang="pl-PL" b="1" dirty="0" smtClean="0">
                <a:solidFill>
                  <a:schemeClr val="bg1"/>
                </a:solidFill>
              </a:rPr>
              <a:t>Konkurencyjni</a:t>
            </a:r>
            <a:br>
              <a:rPr lang="pl-PL" b="1" dirty="0" smtClean="0">
                <a:solidFill>
                  <a:schemeClr val="bg1"/>
                </a:solidFill>
              </a:rPr>
            </a:br>
            <a:r>
              <a:rPr lang="pl-PL" b="1" dirty="0" smtClean="0">
                <a:solidFill>
                  <a:schemeClr val="bg1"/>
                </a:solidFill>
              </a:rPr>
              <a:t>telegrafiści</a:t>
            </a:r>
            <a:endParaRPr lang="pl-PL" b="1" dirty="0">
              <a:solidFill>
                <a:schemeClr val="bg1"/>
              </a:solidFill>
            </a:endParaRPr>
          </a:p>
        </p:txBody>
      </p:sp>
      <p:graphicFrame>
        <p:nvGraphicFramePr>
          <p:cNvPr id="6" name="Zawartość — symbol zastępczy 5" descr="Wykres sprzedaży">
            <a:extLst>
              <a:ext uri="{FF2B5EF4-FFF2-40B4-BE49-F238E27FC236}">
                <a16:creationId xmlns:a16="http://schemas.microsoft.com/office/drawing/2014/main" id="{BB6DF01B-E433-497E-A00A-3DC7A75116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077295"/>
              </p:ext>
            </p:extLst>
          </p:nvPr>
        </p:nvGraphicFramePr>
        <p:xfrm>
          <a:off x="904875" y="976313"/>
          <a:ext cx="5734050" cy="4897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5720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aspekt rytmiczny</a:t>
            </a:r>
            <a:endParaRPr lang="pl-PL" dirty="0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l-PL" dirty="0" err="1" smtClean="0"/>
              <a:t>Bumcy</a:t>
            </a:r>
            <a:r>
              <a:rPr lang="pl-PL" dirty="0" smtClean="0"/>
              <a:t> </a:t>
            </a:r>
            <a:r>
              <a:rPr lang="pl-PL" dirty="0" err="1" smtClean="0"/>
              <a:t>bumcy</a:t>
            </a:r>
            <a:r>
              <a:rPr lang="pl-PL" dirty="0" smtClean="0"/>
              <a:t> </a:t>
            </a:r>
            <a:r>
              <a:rPr lang="pl-PL" dirty="0" err="1" smtClean="0"/>
              <a:t>bumcy</a:t>
            </a:r>
            <a:r>
              <a:rPr lang="pl-PL" dirty="0" smtClean="0"/>
              <a:t> </a:t>
            </a:r>
            <a:r>
              <a:rPr lang="pl-PL" dirty="0" err="1" smtClean="0"/>
              <a:t>bumcy</a:t>
            </a:r>
            <a:endParaRPr lang="pl-PL" dirty="0"/>
          </a:p>
        </p:txBody>
      </p:sp>
      <p:sp>
        <p:nvSpPr>
          <p:cNvPr id="5" name="Symbol zastępczy zawartości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pl-PL" dirty="0" smtClean="0"/>
              <a:t>P </a:t>
            </a:r>
            <a:r>
              <a:rPr lang="pl-PL" dirty="0" err="1" smtClean="0"/>
              <a:t>ts</a:t>
            </a:r>
            <a:r>
              <a:rPr lang="pl-PL" dirty="0" smtClean="0"/>
              <a:t> P-P-P </a:t>
            </a:r>
            <a:r>
              <a:rPr lang="pl-PL" dirty="0" err="1" smtClean="0"/>
              <a:t>ts</a:t>
            </a:r>
            <a:endParaRPr lang="pl-PL" dirty="0" smtClean="0"/>
          </a:p>
          <a:p>
            <a:r>
              <a:rPr lang="pl-PL" dirty="0" smtClean="0"/>
              <a:t>P </a:t>
            </a:r>
            <a:r>
              <a:rPr lang="pl-PL" dirty="0" err="1" smtClean="0"/>
              <a:t>ts</a:t>
            </a:r>
            <a:r>
              <a:rPr lang="pl-PL" dirty="0" smtClean="0"/>
              <a:t> P-P-P </a:t>
            </a:r>
            <a:r>
              <a:rPr lang="pl-PL" dirty="0" err="1" smtClean="0"/>
              <a:t>ts</a:t>
            </a:r>
            <a:r>
              <a:rPr lang="pl-PL" dirty="0" smtClean="0"/>
              <a:t> (tss!)</a:t>
            </a:r>
          </a:p>
          <a:p>
            <a:r>
              <a:rPr lang="pl-PL" dirty="0" smtClean="0"/>
              <a:t>P </a:t>
            </a:r>
            <a:r>
              <a:rPr lang="pl-PL" dirty="0" err="1" smtClean="0"/>
              <a:t>ts</a:t>
            </a:r>
            <a:r>
              <a:rPr lang="pl-PL" dirty="0" smtClean="0"/>
              <a:t> P---P </a:t>
            </a:r>
            <a:r>
              <a:rPr lang="pl-PL" dirty="0" err="1" smtClean="0"/>
              <a:t>ts</a:t>
            </a:r>
            <a:endParaRPr lang="pl-PL" dirty="0" smtClean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11074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11">
            <a:extLst>
              <a:ext uri="{FF2B5EF4-FFF2-40B4-BE49-F238E27FC236}">
                <a16:creationId xmlns:a16="http://schemas.microsoft.com/office/drawing/2014/main" id="{841ADA27-F8D7-4034-AACF-0E2C0E2546B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pic>
        <p:nvPicPr>
          <p:cNvPr id="3074" name="Picture 2" descr="Bitwa Warszawska - Fenomen Armii Ochotniczej | Nasza Historia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" y="-47192"/>
            <a:ext cx="12190476" cy="6952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44DFCA76-5DF3-4D71-A543-CF57216D5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>
            <a:normAutofit/>
          </a:bodyPr>
          <a:lstStyle/>
          <a:p>
            <a:pPr rtl="0"/>
            <a:r>
              <a:rPr lang="pl-PL" sz="4800" b="1" dirty="0" smtClean="0">
                <a:solidFill>
                  <a:srgbClr val="FFFFFF"/>
                </a:solidFill>
              </a:rPr>
              <a:t>Rozwój projektu</a:t>
            </a:r>
            <a:endParaRPr lang="pl-PL" sz="4800" b="1" dirty="0">
              <a:solidFill>
                <a:srgbClr val="FFFFFF"/>
              </a:solidFill>
            </a:endParaRPr>
          </a:p>
        </p:txBody>
      </p:sp>
      <p:cxnSp>
        <p:nvCxnSpPr>
          <p:cNvPr id="14" name="Łącznik prosty 13">
            <a:extLst>
              <a:ext uri="{FF2B5EF4-FFF2-40B4-BE49-F238E27FC236}">
                <a16:creationId xmlns:a16="http://schemas.microsoft.com/office/drawing/2014/main" id="{9CC82DC8-E7AF-4E0A-B62F-9B79E706D9F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EFAA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Zawartość — symbol zastępczy 4" descr="Grafika SmartArt produktu">
            <a:extLst>
              <a:ext uri="{FF2B5EF4-FFF2-40B4-BE49-F238E27FC236}">
                <a16:creationId xmlns:a16="http://schemas.microsoft.com/office/drawing/2014/main" id="{5F324AA3-A8FB-4568-A4CE-E04F36297E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43912044"/>
              </p:ext>
            </p:extLst>
          </p:nvPr>
        </p:nvGraphicFramePr>
        <p:xfrm>
          <a:off x="971344" y="2304621"/>
          <a:ext cx="10249309" cy="37793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6" name="Obraz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43856" y="2213029"/>
            <a:ext cx="1904284" cy="3962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73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 9">
            <a:extLst>
              <a:ext uri="{FF2B5EF4-FFF2-40B4-BE49-F238E27FC236}">
                <a16:creationId xmlns:a16="http://schemas.microsoft.com/office/drawing/2014/main" id="{E1063F05-99EF-4DA3-B595-4E26670F29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</a:schemeClr>
              </a:gs>
              <a:gs pos="100000">
                <a:schemeClr val="bg1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BD904461-E85A-43E7-AA0B-B7DF596C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126605" cy="1499616"/>
          </a:xfrm>
          <a:prstGeom prst="rect">
            <a:avLst/>
          </a:prstGeom>
        </p:spPr>
        <p:txBody>
          <a:bodyPr lIns="0" tIns="108000" rtlCol="0">
            <a:normAutofit/>
          </a:bodyPr>
          <a:lstStyle/>
          <a:p>
            <a:pPr rtl="0"/>
            <a:r>
              <a:rPr lang="pl-PL" sz="5400" b="1" dirty="0" smtClean="0">
                <a:solidFill>
                  <a:srgbClr val="FFFFFF"/>
                </a:solidFill>
              </a:rPr>
              <a:t>Dziękujemy.</a:t>
            </a:r>
            <a:endParaRPr lang="pl-PL" sz="5400" b="1" dirty="0">
              <a:solidFill>
                <a:srgbClr val="FFFFFF"/>
              </a:solidFill>
            </a:endParaRPr>
          </a:p>
        </p:txBody>
      </p:sp>
      <p:cxnSp>
        <p:nvCxnSpPr>
          <p:cNvPr id="12" name="Łącznik prosty 11">
            <a:extLst>
              <a:ext uri="{FF2B5EF4-FFF2-40B4-BE49-F238E27FC236}">
                <a16:creationId xmlns:a16="http://schemas.microsoft.com/office/drawing/2014/main" id="{E0A835C2-2B9B-4174-AA2C-60A4F13119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D39F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awartość — symbol zastępczy 2">
            <a:extLst>
              <a:ext uri="{FF2B5EF4-FFF2-40B4-BE49-F238E27FC236}">
                <a16:creationId xmlns:a16="http://schemas.microsoft.com/office/drawing/2014/main" id="{9BBDDBE1-00CD-4A90-9BA9-5E79F6C6F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6258" y="2286000"/>
            <a:ext cx="3791711" cy="393192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pl-PL" dirty="0" smtClean="0">
                <a:solidFill>
                  <a:srgbClr val="FFFFFF"/>
                </a:solidFill>
              </a:rPr>
              <a:t>Drużyna </a:t>
            </a:r>
            <a:r>
              <a:rPr lang="pl-PL" dirty="0" err="1" smtClean="0">
                <a:solidFill>
                  <a:srgbClr val="FFFFFF"/>
                </a:solidFill>
              </a:rPr>
              <a:t>Cubepotato</a:t>
            </a:r>
            <a:r>
              <a:rPr lang="pl-PL" dirty="0" smtClean="0">
                <a:solidFill>
                  <a:srgbClr val="FFFFFF"/>
                </a:solidFill>
              </a:rPr>
              <a:t>: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Filip Latuszek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Jakub Latuszek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Jan Stokłosa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Mateusz </a:t>
            </a:r>
            <a:r>
              <a:rPr lang="pl-PL" b="1" dirty="0" err="1" smtClean="0">
                <a:solidFill>
                  <a:srgbClr val="FFFFFF"/>
                </a:solidFill>
              </a:rPr>
              <a:t>Kusionowicz</a:t>
            </a:r>
            <a:endParaRPr lang="pl-PL" b="1" dirty="0" smtClean="0">
              <a:solidFill>
                <a:srgbClr val="FFFFFF"/>
              </a:solidFill>
            </a:endParaRPr>
          </a:p>
          <a:p>
            <a:r>
              <a:rPr lang="pl-PL" b="1" dirty="0" smtClean="0">
                <a:solidFill>
                  <a:srgbClr val="FFFFFF"/>
                </a:solidFill>
              </a:rPr>
              <a:t>Damian Śremski</a:t>
            </a:r>
          </a:p>
          <a:p>
            <a:r>
              <a:rPr lang="pl-PL" b="1" dirty="0" smtClean="0">
                <a:solidFill>
                  <a:srgbClr val="FFFFFF"/>
                </a:solidFill>
              </a:rPr>
              <a:t>Emil Kmicic</a:t>
            </a:r>
            <a:endParaRPr lang="pl-PL" b="1" dirty="0">
              <a:solidFill>
                <a:srgbClr val="FFFFFF"/>
              </a:solidFill>
            </a:endParaRPr>
          </a:p>
          <a:p>
            <a:pPr marL="0" indent="0" rtl="0">
              <a:buNone/>
            </a:pPr>
            <a:endParaRPr lang="pl-PL" dirty="0">
              <a:solidFill>
                <a:srgbClr val="FFFFFF"/>
              </a:solidFill>
            </a:endParaRPr>
          </a:p>
        </p:txBody>
      </p:sp>
      <p:pic>
        <p:nvPicPr>
          <p:cNvPr id="5" name="Obraz 4" descr="Znak otwarcia restauracji">
            <a:extLst>
              <a:ext uri="{FF2B5EF4-FFF2-40B4-BE49-F238E27FC236}">
                <a16:creationId xmlns:a16="http://schemas.microsoft.com/office/drawing/2014/main" id="{4BB88093-7048-42AA-9AFC-B007B4E797A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68548" y="10"/>
            <a:ext cx="6723452" cy="6857990"/>
          </a:xfrm>
          <a:prstGeom prst="rect">
            <a:avLst/>
          </a:prstGeom>
        </p:spPr>
      </p:pic>
      <p:pic>
        <p:nvPicPr>
          <p:cNvPr id="2050" name="Picture 2" descr="Wojciech Kossak | Salutujący żołnierz, 1934 | Desa Unicu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72034" y="-426720"/>
            <a:ext cx="6723453" cy="836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Obraz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9611" y="2252290"/>
            <a:ext cx="374904" cy="374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04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ny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A708FAD-CC7A-492F-8811-2B53E77C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10F7A41-B1D0-4876-B6D4-D0473498FCF9}">
  <ds:schemaRefs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www.w3.org/XML/1998/namespace"/>
    <ds:schemaRef ds:uri="http://purl.org/dc/terms/"/>
    <ds:schemaRef ds:uri="http://purl.org/dc/dcmitype/"/>
    <ds:schemaRef ds:uri="http://schemas.openxmlformats.org/package/2006/metadata/core-properties"/>
    <ds:schemaRef ds:uri="16c05727-aa75-4e4a-9b5f-8a80a1165891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ADE682D-B6B9-42D0-88B0-65F09B3D7CE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Projekt Handel detaliczny</Template>
  <TotalTime>0</TotalTime>
  <Words>113</Words>
  <Application>Microsoft Office PowerPoint</Application>
  <PresentationFormat>Panoramiczny</PresentationFormat>
  <Paragraphs>35</Paragraphs>
  <Slides>7</Slides>
  <Notes>5</Notes>
  <HiddenSlides>0</HiddenSlides>
  <MMClips>0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7</vt:i4>
      </vt:variant>
    </vt:vector>
  </HeadingPairs>
  <TitlesOfParts>
    <vt:vector size="13" baseType="lpstr">
      <vt:lpstr>Arial</vt:lpstr>
      <vt:lpstr>Calibri</vt:lpstr>
      <vt:lpstr>Tw Cen MT</vt:lpstr>
      <vt:lpstr>Tw Cen MT Condensed</vt:lpstr>
      <vt:lpstr>Wingdings 3</vt:lpstr>
      <vt:lpstr>Integralny</vt:lpstr>
      <vt:lpstr>TELEGRAFISTA</vt:lpstr>
      <vt:lpstr>Nastawienie gry</vt:lpstr>
      <vt:lpstr>Koncept pomysłu - motyw radiotelegrafu</vt:lpstr>
      <vt:lpstr>Konkurencyjni telegrafiści</vt:lpstr>
      <vt:lpstr>aspekt rytmiczny</vt:lpstr>
      <vt:lpstr>Rozwój projektu</vt:lpstr>
      <vt:lpstr>Dziękujemy.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2022-11-20T01:00:27Z</dcterms:created>
  <dcterms:modified xsi:type="dcterms:W3CDTF">2022-11-20T01:51:47Z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